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66"/>
    <p:restoredTop sz="94705"/>
  </p:normalViewPr>
  <p:slideViewPr>
    <p:cSldViewPr snapToGrid="0" snapToObjects="1">
      <p:cViewPr>
        <p:scale>
          <a:sx n="141" d="100"/>
          <a:sy n="141" d="100"/>
        </p:scale>
        <p:origin x="1656" y="2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2DE16-BD70-1C49-871B-790C01A46B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6A9A36-BC2F-144C-A66E-59A131B7E0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5F435-8D6B-8A4D-A876-A394E7E1D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CAAA-7989-4948-B576-0F356D6FBB0B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E6970-FBD2-F547-89E2-931882999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C3C48-BA91-614D-AB12-1DF13048E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05E3-C96E-BB41-B3BF-E39F71FE3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209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4897D-78F4-A347-9C7D-F22B469FC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4A7ED-CF8E-8E4C-9F3B-D51B959DD0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6764B-8E2D-A547-A866-EF95EADB4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CAAA-7989-4948-B576-0F356D6FBB0B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69669-BE0F-B540-AE98-6D6B1AD7A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874CA-228E-6446-B4F3-05CC687D3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05E3-C96E-BB41-B3BF-E39F71FE3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461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0D56D3-A352-BE49-86C8-B31114597D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757607-6DC4-5740-AA7D-0FD5B385F8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F59F22-D090-F849-987A-C2D2A1724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CAAA-7989-4948-B576-0F356D6FBB0B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EB3AD-7809-984B-AA86-2B435ACC1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1DEE9-A193-4D48-999A-8EFE7E94D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05E3-C96E-BB41-B3BF-E39F71FE3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135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7495D-65E8-CF41-BBF5-696B9690F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CADA8-F706-3043-A51D-F9AF06217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05DF8-08F5-7B42-9B83-6520CB5BD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CAAA-7989-4948-B576-0F356D6FBB0B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7FE36-4268-414A-BF3E-47E812779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ACA4-7D95-084E-9EB1-DA8BA37C9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05E3-C96E-BB41-B3BF-E39F71FE3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615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031ED-70E8-2341-AB41-CE8907C7F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6B866-9702-1747-882A-EF7F15821F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7044F-A7CA-9649-8D4D-7B131748F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CAAA-7989-4948-B576-0F356D6FBB0B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D00D2-6AED-4741-85BA-675DB178D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8FC94-BC90-464E-A9B6-D0F0A516E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05E3-C96E-BB41-B3BF-E39F71FE3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71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A22C4-D74E-FC4B-BCC9-D828A0D86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2C757-89EE-8F4F-85F0-48616B84E3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A4FB70-BA7C-B040-8371-89C81A4F7C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63929E-BD8B-0F42-A320-71AC84806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CAAA-7989-4948-B576-0F356D6FBB0B}" type="datetimeFigureOut">
              <a:rPr lang="en-US" smtClean="0"/>
              <a:t>7/25/19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3F563D-1BDA-9A4C-A972-214EDEE69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F02575-5A95-1445-9B78-803944278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05E3-C96E-BB41-B3BF-E39F71FE3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218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D57CE-C41B-D741-8F28-9A092F487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6AF22-EF64-6A49-B019-AF1B5B445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567407-6418-A24F-8C55-8561EE3F8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E6BA1C-7842-1A4F-86F0-FA3F20A758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A61D19-7208-1C43-BECB-5DA6F32A58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414ADB-2ADC-B247-B98C-D483F3AF5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CAAA-7989-4948-B576-0F356D6FBB0B}" type="datetimeFigureOut">
              <a:rPr lang="en-US" smtClean="0"/>
              <a:t>7/25/19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402E35-9776-0A44-93B1-DDAD6D578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1DC892-56E7-FB4C-8D6A-6DB956D12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05E3-C96E-BB41-B3BF-E39F71FE3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508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A4870-4024-6F4C-86F3-7EB75A79A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E3010C-879E-1C4A-8147-44E2373D4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CAAA-7989-4948-B576-0F356D6FBB0B}" type="datetimeFigureOut">
              <a:rPr lang="en-US" smtClean="0"/>
              <a:t>7/25/19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E55F75-C89A-894D-8F93-606E7F651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1FC1F9-CEA9-CD45-9C5C-342B84CF1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05E3-C96E-BB41-B3BF-E39F71FE3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971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4B3CFC-6B71-C744-864B-8F09175CA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CAAA-7989-4948-B576-0F356D6FBB0B}" type="datetimeFigureOut">
              <a:rPr lang="en-US" smtClean="0"/>
              <a:t>7/25/19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808856-EC4B-4547-B4BC-E4DBE1263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C3068C-71EC-0D4D-844C-3B0FA6F3A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05E3-C96E-BB41-B3BF-E39F71FE3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8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DC11C-4EA9-3549-97B0-EA354D92F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C0506-89E9-5A4B-AF1A-0CE9ED5D6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E7E4F2-2CEB-BE4A-908A-7A948F721E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6F329-0AAF-AF48-B864-DE83DF88A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CAAA-7989-4948-B576-0F356D6FBB0B}" type="datetimeFigureOut">
              <a:rPr lang="en-US" smtClean="0"/>
              <a:t>7/25/19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EF1C89-F515-8F4E-9AAA-EB2823E2A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E9EBD7-3F3C-EE4F-99AF-81C78F629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05E3-C96E-BB41-B3BF-E39F71FE3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D794B-6328-FA43-B504-241424496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3838C3-AD5A-C143-9F64-F4EF2EA040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3507D0-F250-9E45-A4C4-46A1B32D5D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A418D8-F13E-2047-832C-F4AC6418B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CAAA-7989-4948-B576-0F356D6FBB0B}" type="datetimeFigureOut">
              <a:rPr lang="en-US" smtClean="0"/>
              <a:t>7/25/19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E97F8A-035B-6B49-84FD-A76047501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81968-6CEC-3B48-91BA-A97BFBBD1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05E3-C96E-BB41-B3BF-E39F71FE3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7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61CE1A-2E31-2F4E-99D3-0A362A849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C78E4E-C3F0-BB40-BFCF-009AF60C8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45294-16B0-4948-B6E2-F7E8B9EAF8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9CAAA-7989-4948-B576-0F356D6FBB0B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88889-62D8-2944-9A8A-8B6AA37219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00845-20BB-6540-8155-7D78D92156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205E3-C96E-BB41-B3BF-E39F71FE3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959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10" Type="http://schemas.openxmlformats.org/officeDocument/2006/relationships/image" Target="../media/image9.tiff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10" Type="http://schemas.openxmlformats.org/officeDocument/2006/relationships/image" Target="../media/image9.tiff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4E3B70AA-3018-A84B-8146-450DBD45F957}"/>
              </a:ext>
            </a:extLst>
          </p:cNvPr>
          <p:cNvSpPr/>
          <p:nvPr/>
        </p:nvSpPr>
        <p:spPr>
          <a:xfrm>
            <a:off x="201402" y="2349310"/>
            <a:ext cx="11990598" cy="1453873"/>
          </a:xfrm>
          <a:prstGeom prst="roundRect">
            <a:avLst>
              <a:gd name="adj" fmla="val 541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B1F190A7-5389-0F4D-8A23-66D65E56AD51}"/>
              </a:ext>
            </a:extLst>
          </p:cNvPr>
          <p:cNvSpPr/>
          <p:nvPr/>
        </p:nvSpPr>
        <p:spPr>
          <a:xfrm>
            <a:off x="194293" y="4035169"/>
            <a:ext cx="11997707" cy="2701806"/>
          </a:xfrm>
          <a:prstGeom prst="roundRect">
            <a:avLst>
              <a:gd name="adj" fmla="val 541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9BFECFE-24DB-654D-BA48-C617D398F368}"/>
              </a:ext>
            </a:extLst>
          </p:cNvPr>
          <p:cNvSpPr/>
          <p:nvPr/>
        </p:nvSpPr>
        <p:spPr>
          <a:xfrm>
            <a:off x="446108" y="3211714"/>
            <a:ext cx="1297257" cy="48732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Oracle</a:t>
            </a:r>
          </a:p>
          <a:p>
            <a:pPr algn="ctr"/>
            <a:r>
              <a:rPr lang="en-US" sz="1000" dirty="0"/>
              <a:t>IoT Cloud Service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FF5DCB6-C176-C14E-AE07-410CD08116DB}"/>
              </a:ext>
            </a:extLst>
          </p:cNvPr>
          <p:cNvSpPr/>
          <p:nvPr/>
        </p:nvSpPr>
        <p:spPr>
          <a:xfrm>
            <a:off x="6161097" y="2438675"/>
            <a:ext cx="1297257" cy="487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Oracle</a:t>
            </a:r>
          </a:p>
          <a:p>
            <a:pPr algn="ctr"/>
            <a:r>
              <a:rPr lang="en-US" sz="1000" dirty="0"/>
              <a:t>HVAC D.T. Sim.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B4811DE-A1FF-1D4B-9BAD-EC95DA47AD96}"/>
              </a:ext>
            </a:extLst>
          </p:cNvPr>
          <p:cNvSpPr/>
          <p:nvPr/>
        </p:nvSpPr>
        <p:spPr>
          <a:xfrm>
            <a:off x="7532698" y="2438674"/>
            <a:ext cx="1297257" cy="487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Oracle</a:t>
            </a:r>
          </a:p>
          <a:p>
            <a:pPr algn="ctr"/>
            <a:r>
              <a:rPr lang="en-US" sz="1000" dirty="0"/>
              <a:t>Blue-Pump D.T. Sim.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CABD203-5C01-6749-B899-D4784813CB93}"/>
              </a:ext>
            </a:extLst>
          </p:cNvPr>
          <p:cNvSpPr/>
          <p:nvPr/>
        </p:nvSpPr>
        <p:spPr>
          <a:xfrm>
            <a:off x="8903504" y="2451836"/>
            <a:ext cx="1297257" cy="487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Oracle</a:t>
            </a:r>
          </a:p>
          <a:p>
            <a:pPr algn="ctr"/>
            <a:r>
              <a:rPr lang="en-US" sz="1000" dirty="0"/>
              <a:t>Festo Plant D.T. Sim.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41C0002-D126-6645-9EFF-92B67B0A1FFB}"/>
              </a:ext>
            </a:extLst>
          </p:cNvPr>
          <p:cNvSpPr/>
          <p:nvPr/>
        </p:nvSpPr>
        <p:spPr>
          <a:xfrm>
            <a:off x="10277687" y="2442164"/>
            <a:ext cx="1297257" cy="487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Oracle</a:t>
            </a:r>
          </a:p>
          <a:p>
            <a:pPr algn="ctr"/>
            <a:r>
              <a:rPr lang="en-US" sz="1000" dirty="0"/>
              <a:t>Solar Panel D.T. Sim.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F79E852-EC46-5240-AD42-950E887E3C06}"/>
              </a:ext>
            </a:extLst>
          </p:cNvPr>
          <p:cNvSpPr/>
          <p:nvPr/>
        </p:nvSpPr>
        <p:spPr>
          <a:xfrm>
            <a:off x="446107" y="2653900"/>
            <a:ext cx="1297257" cy="48732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Siemens</a:t>
            </a:r>
          </a:p>
          <a:p>
            <a:pPr algn="ctr"/>
            <a:r>
              <a:rPr lang="en-US" sz="1000" dirty="0"/>
              <a:t>Charging Integration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0B89F49-B43F-DE48-91BB-D72AB9FB64B8}"/>
              </a:ext>
            </a:extLst>
          </p:cNvPr>
          <p:cNvSpPr/>
          <p:nvPr/>
        </p:nvSpPr>
        <p:spPr>
          <a:xfrm>
            <a:off x="5316568" y="4162913"/>
            <a:ext cx="1297257" cy="487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Panasonic</a:t>
            </a:r>
          </a:p>
          <a:p>
            <a:pPr algn="ctr"/>
            <a:r>
              <a:rPr lang="en-US" sz="1000" dirty="0"/>
              <a:t>B. Board 3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B0397A0-9E51-1141-931C-52D650CFA76E}"/>
              </a:ext>
            </a:extLst>
          </p:cNvPr>
          <p:cNvSpPr/>
          <p:nvPr/>
        </p:nvSpPr>
        <p:spPr>
          <a:xfrm>
            <a:off x="6161098" y="3221748"/>
            <a:ext cx="1297257" cy="487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Panasonic</a:t>
            </a:r>
          </a:p>
          <a:p>
            <a:pPr algn="ctr"/>
            <a:r>
              <a:rPr lang="en-US" sz="1000" dirty="0"/>
              <a:t>Air Con. (Sim.)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A8E6693-675B-BC47-9BAC-E8254D47425F}"/>
              </a:ext>
            </a:extLst>
          </p:cNvPr>
          <p:cNvSpPr/>
          <p:nvPr/>
        </p:nvSpPr>
        <p:spPr>
          <a:xfrm>
            <a:off x="7532698" y="3221747"/>
            <a:ext cx="1297257" cy="487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Panasonic</a:t>
            </a:r>
          </a:p>
          <a:p>
            <a:pPr algn="ctr"/>
            <a:r>
              <a:rPr lang="en-US" sz="1000" dirty="0"/>
              <a:t>Cleaner (Sim.)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7D553CB-2C4F-0248-9FDD-7C41FFBA9C6E}"/>
              </a:ext>
            </a:extLst>
          </p:cNvPr>
          <p:cNvSpPr/>
          <p:nvPr/>
        </p:nvSpPr>
        <p:spPr>
          <a:xfrm>
            <a:off x="8904298" y="3221747"/>
            <a:ext cx="1297257" cy="487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Panasonic</a:t>
            </a:r>
          </a:p>
          <a:p>
            <a:pPr algn="ctr"/>
            <a:r>
              <a:rPr lang="en-US" sz="1000" dirty="0"/>
              <a:t>Hue (Sim.)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B46EB61-A490-EB43-B02C-8B6639C19139}"/>
              </a:ext>
            </a:extLst>
          </p:cNvPr>
          <p:cNvSpPr/>
          <p:nvPr/>
        </p:nvSpPr>
        <p:spPr>
          <a:xfrm>
            <a:off x="10275898" y="3221747"/>
            <a:ext cx="1297257" cy="487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Panasonic</a:t>
            </a:r>
          </a:p>
          <a:p>
            <a:pPr algn="ctr"/>
            <a:r>
              <a:rPr lang="en-US" sz="1000" dirty="0"/>
              <a:t>Room Light (Sim.)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B8B1376-33AB-564D-9374-E71B03DA5EAA}"/>
              </a:ext>
            </a:extLst>
          </p:cNvPr>
          <p:cNvSpPr/>
          <p:nvPr/>
        </p:nvSpPr>
        <p:spPr>
          <a:xfrm>
            <a:off x="5316568" y="4807037"/>
            <a:ext cx="1297257" cy="487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Panasonic</a:t>
            </a:r>
          </a:p>
          <a:p>
            <a:pPr algn="ctr"/>
            <a:r>
              <a:rPr lang="en-US" sz="1000" dirty="0"/>
              <a:t>Air Con. (Sim.)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75B279B-75F5-DE4E-932F-4B1F5D4DAB92}"/>
              </a:ext>
            </a:extLst>
          </p:cNvPr>
          <p:cNvSpPr/>
          <p:nvPr/>
        </p:nvSpPr>
        <p:spPr>
          <a:xfrm>
            <a:off x="6688168" y="4807036"/>
            <a:ext cx="1297257" cy="487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Panasonic</a:t>
            </a:r>
          </a:p>
          <a:p>
            <a:pPr algn="ctr"/>
            <a:r>
              <a:rPr lang="en-US" sz="1000" dirty="0"/>
              <a:t>Cleaner (Sim.)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B132664-56F0-F24D-919C-577FFC5638CB}"/>
              </a:ext>
            </a:extLst>
          </p:cNvPr>
          <p:cNvSpPr/>
          <p:nvPr/>
        </p:nvSpPr>
        <p:spPr>
          <a:xfrm>
            <a:off x="8059768" y="4807036"/>
            <a:ext cx="1297257" cy="487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Panasonic</a:t>
            </a:r>
          </a:p>
          <a:p>
            <a:pPr algn="ctr"/>
            <a:r>
              <a:rPr lang="en-US" sz="1000" dirty="0"/>
              <a:t>Hue (Sim.)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F93E575-2588-5D45-AE95-88E906E863C5}"/>
              </a:ext>
            </a:extLst>
          </p:cNvPr>
          <p:cNvSpPr/>
          <p:nvPr/>
        </p:nvSpPr>
        <p:spPr>
          <a:xfrm>
            <a:off x="9431368" y="4807036"/>
            <a:ext cx="1297257" cy="487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Panasonic</a:t>
            </a:r>
          </a:p>
          <a:p>
            <a:pPr algn="ctr"/>
            <a:r>
              <a:rPr lang="en-US" sz="1000" dirty="0"/>
              <a:t>Room Light (Sim.)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8C7236A-41B5-C348-A549-77634DFAE749}"/>
              </a:ext>
            </a:extLst>
          </p:cNvPr>
          <p:cNvSpPr/>
          <p:nvPr/>
        </p:nvSpPr>
        <p:spPr>
          <a:xfrm>
            <a:off x="5316568" y="5451161"/>
            <a:ext cx="1297257" cy="487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NHK</a:t>
            </a:r>
          </a:p>
          <a:p>
            <a:pPr algn="ctr"/>
            <a:r>
              <a:rPr lang="en-US" sz="1000" dirty="0"/>
              <a:t>TV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111718F-C234-3243-B6AF-5806F53FC655}"/>
              </a:ext>
            </a:extLst>
          </p:cNvPr>
          <p:cNvSpPr/>
          <p:nvPr/>
        </p:nvSpPr>
        <p:spPr>
          <a:xfrm>
            <a:off x="3506910" y="-155850"/>
            <a:ext cx="3299788" cy="2209065"/>
          </a:xfrm>
          <a:prstGeom prst="roundRect">
            <a:avLst>
              <a:gd name="adj" fmla="val 541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77D5B9-D5CD-DF4D-9C81-CB2F03F89668}"/>
              </a:ext>
            </a:extLst>
          </p:cNvPr>
          <p:cNvSpPr txBox="1"/>
          <p:nvPr/>
        </p:nvSpPr>
        <p:spPr>
          <a:xfrm>
            <a:off x="3495470" y="-213182"/>
            <a:ext cx="111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Kanazawa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2950A8D-3C1D-D74D-8A97-709004213651}"/>
              </a:ext>
            </a:extLst>
          </p:cNvPr>
          <p:cNvSpPr/>
          <p:nvPr/>
        </p:nvSpPr>
        <p:spPr>
          <a:xfrm>
            <a:off x="3662675" y="1469370"/>
            <a:ext cx="1297257" cy="48732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Fujitsu</a:t>
            </a:r>
          </a:p>
          <a:p>
            <a:pPr algn="ctr"/>
            <a:r>
              <a:rPr lang="en-US" sz="1000" dirty="0"/>
              <a:t>Local Proxy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C5CF261-B44E-624B-8395-B17A05695AE0}"/>
              </a:ext>
            </a:extLst>
          </p:cNvPr>
          <p:cNvSpPr/>
          <p:nvPr/>
        </p:nvSpPr>
        <p:spPr>
          <a:xfrm>
            <a:off x="3673996" y="4162913"/>
            <a:ext cx="1297257" cy="48732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Fujitsu</a:t>
            </a:r>
          </a:p>
          <a:p>
            <a:pPr algn="ctr"/>
            <a:r>
              <a:rPr lang="en-US" sz="1000" dirty="0"/>
              <a:t>Local Proxy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93EE9F5-44F5-7949-9788-71565109A004}"/>
              </a:ext>
            </a:extLst>
          </p:cNvPr>
          <p:cNvSpPr/>
          <p:nvPr/>
        </p:nvSpPr>
        <p:spPr>
          <a:xfrm>
            <a:off x="3662674" y="2435151"/>
            <a:ext cx="1297257" cy="48732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Fujitsu</a:t>
            </a:r>
          </a:p>
          <a:p>
            <a:pPr algn="ctr"/>
            <a:r>
              <a:rPr lang="en-US" sz="1000" dirty="0"/>
              <a:t>Remote Proxy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1FECCBC-EE35-6245-974F-B5EB0AB20396}"/>
              </a:ext>
            </a:extLst>
          </p:cNvPr>
          <p:cNvSpPr/>
          <p:nvPr/>
        </p:nvSpPr>
        <p:spPr>
          <a:xfrm>
            <a:off x="3673995" y="3211714"/>
            <a:ext cx="1297257" cy="48732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Fujitsu</a:t>
            </a:r>
          </a:p>
          <a:p>
            <a:pPr algn="ctr"/>
            <a:r>
              <a:rPr lang="en-US" sz="1000" dirty="0"/>
              <a:t>Remote Proxy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2A784D4-FFFE-A441-B3FE-B49E91FD0BA0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4311303" y="1956693"/>
            <a:ext cx="1" cy="478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E2D9E92-5078-434B-B2B1-E49F66BDDE9E}"/>
              </a:ext>
            </a:extLst>
          </p:cNvPr>
          <p:cNvCxnSpPr>
            <a:cxnSpLocks/>
            <a:stCxn id="32" idx="2"/>
            <a:endCxn id="30" idx="0"/>
          </p:cNvCxnSpPr>
          <p:nvPr/>
        </p:nvCxnSpPr>
        <p:spPr>
          <a:xfrm>
            <a:off x="4322624" y="3699037"/>
            <a:ext cx="1" cy="463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6E27893D-7762-8947-96AD-FD4C8998EACF}"/>
              </a:ext>
            </a:extLst>
          </p:cNvPr>
          <p:cNvSpPr/>
          <p:nvPr/>
        </p:nvSpPr>
        <p:spPr>
          <a:xfrm>
            <a:off x="5316567" y="6095285"/>
            <a:ext cx="1297257" cy="487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Fujitsu</a:t>
            </a:r>
          </a:p>
          <a:p>
            <a:pPr algn="ctr"/>
            <a:r>
              <a:rPr lang="en-US" sz="1000" dirty="0"/>
              <a:t>Rotary Beacon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66AAD51-0E18-7A46-A488-684E45D37584}"/>
              </a:ext>
            </a:extLst>
          </p:cNvPr>
          <p:cNvSpPr/>
          <p:nvPr/>
        </p:nvSpPr>
        <p:spPr>
          <a:xfrm>
            <a:off x="6688168" y="6095033"/>
            <a:ext cx="1297257" cy="487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Fujitsu</a:t>
            </a:r>
          </a:p>
          <a:p>
            <a:pPr algn="ctr"/>
            <a:r>
              <a:rPr lang="en-US" sz="1000" dirty="0"/>
              <a:t>Buzzer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DC90E7C-E927-E542-90F4-26B7805F269C}"/>
              </a:ext>
            </a:extLst>
          </p:cNvPr>
          <p:cNvSpPr/>
          <p:nvPr/>
        </p:nvSpPr>
        <p:spPr>
          <a:xfrm>
            <a:off x="8059769" y="6094781"/>
            <a:ext cx="1297257" cy="487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Fujitsu</a:t>
            </a:r>
          </a:p>
          <a:p>
            <a:pPr algn="ctr"/>
            <a:r>
              <a:rPr lang="en-US" sz="1000" dirty="0"/>
              <a:t>Env. Sensor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80A35B46-7548-4C4A-9097-FA471CE6278E}"/>
              </a:ext>
            </a:extLst>
          </p:cNvPr>
          <p:cNvSpPr/>
          <p:nvPr/>
        </p:nvSpPr>
        <p:spPr>
          <a:xfrm>
            <a:off x="9431370" y="6094529"/>
            <a:ext cx="1297257" cy="487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Fujitsu</a:t>
            </a:r>
          </a:p>
          <a:p>
            <a:pPr algn="ctr"/>
            <a:r>
              <a:rPr lang="en-US" sz="1000" dirty="0"/>
              <a:t>Agri. Sensor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FFA543CE-C5A5-6F4B-BD0C-65F2DA3FE743}"/>
              </a:ext>
            </a:extLst>
          </p:cNvPr>
          <p:cNvSpPr/>
          <p:nvPr/>
        </p:nvSpPr>
        <p:spPr>
          <a:xfrm>
            <a:off x="10802971" y="6094277"/>
            <a:ext cx="1297257" cy="487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Fujitsu</a:t>
            </a:r>
          </a:p>
          <a:p>
            <a:pPr algn="ctr"/>
            <a:r>
              <a:rPr lang="en-US" sz="1000" dirty="0"/>
              <a:t>Wearable Sensor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F48EAFD-8E66-D448-847E-69BAC215BA04}"/>
              </a:ext>
            </a:extLst>
          </p:cNvPr>
          <p:cNvSpPr/>
          <p:nvPr/>
        </p:nvSpPr>
        <p:spPr>
          <a:xfrm>
            <a:off x="3641999" y="218179"/>
            <a:ext cx="1297257" cy="487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Fujitsu</a:t>
            </a:r>
          </a:p>
          <a:p>
            <a:pPr algn="ctr"/>
            <a:r>
              <a:rPr lang="en-US" sz="1000" dirty="0"/>
              <a:t>Smart Meter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3C690740-2AA4-2140-9E98-E31814BA35B2}"/>
              </a:ext>
            </a:extLst>
          </p:cNvPr>
          <p:cNvSpPr/>
          <p:nvPr/>
        </p:nvSpPr>
        <p:spPr>
          <a:xfrm>
            <a:off x="5281172" y="218179"/>
            <a:ext cx="1297257" cy="487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Fujitsu</a:t>
            </a:r>
          </a:p>
          <a:p>
            <a:pPr algn="ctr"/>
            <a:r>
              <a:rPr lang="en-US" sz="1000" dirty="0"/>
              <a:t>LED Light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6A6DC17C-9C8A-BB41-8AA7-E872318A3866}"/>
              </a:ext>
            </a:extLst>
          </p:cNvPr>
          <p:cNvSpPr/>
          <p:nvPr/>
        </p:nvSpPr>
        <p:spPr>
          <a:xfrm>
            <a:off x="5298596" y="1442193"/>
            <a:ext cx="1297257" cy="487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Fujitsu</a:t>
            </a:r>
          </a:p>
          <a:p>
            <a:pPr algn="ctr"/>
            <a:r>
              <a:rPr lang="en-US" sz="1000" dirty="0"/>
              <a:t>Air Conditioner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BE8C87B-3385-0F44-AC85-C24203274549}"/>
              </a:ext>
            </a:extLst>
          </p:cNvPr>
          <p:cNvSpPr/>
          <p:nvPr/>
        </p:nvSpPr>
        <p:spPr>
          <a:xfrm>
            <a:off x="5281172" y="831172"/>
            <a:ext cx="1297257" cy="487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Fujitsu</a:t>
            </a:r>
          </a:p>
          <a:p>
            <a:pPr algn="ctr"/>
            <a:r>
              <a:rPr lang="en-US" sz="1000" dirty="0"/>
              <a:t>Blind (close)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E220C3DC-5E8A-EE4A-9F32-7322CB9C0A12}"/>
              </a:ext>
            </a:extLst>
          </p:cNvPr>
          <p:cNvSpPr/>
          <p:nvPr/>
        </p:nvSpPr>
        <p:spPr>
          <a:xfrm>
            <a:off x="3641998" y="822115"/>
            <a:ext cx="1297257" cy="487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Fujitsu</a:t>
            </a:r>
          </a:p>
          <a:p>
            <a:pPr algn="ctr"/>
            <a:r>
              <a:rPr lang="en-US" sz="1000" dirty="0"/>
              <a:t>Blind (open)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96136FF-9243-C54A-9AB8-786494D3E21F}"/>
              </a:ext>
            </a:extLst>
          </p:cNvPr>
          <p:cNvSpPr/>
          <p:nvPr/>
        </p:nvSpPr>
        <p:spPr>
          <a:xfrm>
            <a:off x="3673995" y="5451161"/>
            <a:ext cx="1297257" cy="487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TU Munich</a:t>
            </a:r>
          </a:p>
          <a:p>
            <a:pPr algn="ctr"/>
            <a:r>
              <a:rPr lang="en-US" sz="1000" dirty="0"/>
              <a:t>Sense HAT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6C968280-70C1-504F-A5B9-193B41D6F601}"/>
              </a:ext>
            </a:extLst>
          </p:cNvPr>
          <p:cNvSpPr/>
          <p:nvPr/>
        </p:nvSpPr>
        <p:spPr>
          <a:xfrm>
            <a:off x="3673996" y="6112306"/>
            <a:ext cx="1297257" cy="487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TU Munich</a:t>
            </a:r>
          </a:p>
          <a:p>
            <a:pPr algn="ctr"/>
            <a:r>
              <a:rPr lang="en-US" sz="1000" dirty="0"/>
              <a:t>Light Sensor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31AA2AB7-8D2F-0E48-B7B0-68D1A967C994}"/>
              </a:ext>
            </a:extLst>
          </p:cNvPr>
          <p:cNvSpPr/>
          <p:nvPr/>
        </p:nvSpPr>
        <p:spPr>
          <a:xfrm>
            <a:off x="7415391" y="-163446"/>
            <a:ext cx="3299788" cy="2209065"/>
          </a:xfrm>
          <a:prstGeom prst="roundRect">
            <a:avLst>
              <a:gd name="adj" fmla="val 541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760921C-861F-3447-8DCF-9A9EA0B5A29A}"/>
              </a:ext>
            </a:extLst>
          </p:cNvPr>
          <p:cNvSpPr txBox="1"/>
          <p:nvPr/>
        </p:nvSpPr>
        <p:spPr>
          <a:xfrm>
            <a:off x="7416246" y="-219687"/>
            <a:ext cx="748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Osaka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7928797-FE4F-F444-8861-44E1FE33D420}"/>
              </a:ext>
            </a:extLst>
          </p:cNvPr>
          <p:cNvSpPr/>
          <p:nvPr/>
        </p:nvSpPr>
        <p:spPr>
          <a:xfrm>
            <a:off x="7574358" y="210583"/>
            <a:ext cx="1297257" cy="487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Panasonic</a:t>
            </a:r>
          </a:p>
          <a:p>
            <a:pPr algn="ctr"/>
            <a:r>
              <a:rPr lang="en-US" sz="1000" dirty="0"/>
              <a:t>Air Con.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DC1AB05-9CA7-6A4D-B4C6-FFE06F27596C}"/>
              </a:ext>
            </a:extLst>
          </p:cNvPr>
          <p:cNvSpPr/>
          <p:nvPr/>
        </p:nvSpPr>
        <p:spPr>
          <a:xfrm>
            <a:off x="9249520" y="210583"/>
            <a:ext cx="1297257" cy="487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Panasonic</a:t>
            </a:r>
          </a:p>
          <a:p>
            <a:pPr algn="ctr"/>
            <a:r>
              <a:rPr lang="en-US" sz="1000" dirty="0"/>
              <a:t>Cleaner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BC2AB6D-BA6E-6140-AC41-BD7FF6984CF5}"/>
              </a:ext>
            </a:extLst>
          </p:cNvPr>
          <p:cNvSpPr/>
          <p:nvPr/>
        </p:nvSpPr>
        <p:spPr>
          <a:xfrm>
            <a:off x="7574358" y="828690"/>
            <a:ext cx="1297257" cy="487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Panasonic</a:t>
            </a:r>
          </a:p>
          <a:p>
            <a:pPr algn="ctr"/>
            <a:r>
              <a:rPr lang="en-US" sz="1000" dirty="0"/>
              <a:t>B. Board 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672B763-9F5A-974E-8F78-31C00AE04313}"/>
              </a:ext>
            </a:extLst>
          </p:cNvPr>
          <p:cNvSpPr/>
          <p:nvPr/>
        </p:nvSpPr>
        <p:spPr>
          <a:xfrm>
            <a:off x="9249519" y="828690"/>
            <a:ext cx="1297257" cy="487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Panasonic</a:t>
            </a:r>
          </a:p>
          <a:p>
            <a:pPr algn="ctr"/>
            <a:r>
              <a:rPr lang="en-US" sz="1000" dirty="0"/>
              <a:t>B. Board 2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04F3EAE-9272-2147-9D41-EBBBE1F79231}"/>
              </a:ext>
            </a:extLst>
          </p:cNvPr>
          <p:cNvSpPr/>
          <p:nvPr/>
        </p:nvSpPr>
        <p:spPr>
          <a:xfrm>
            <a:off x="7574358" y="1461774"/>
            <a:ext cx="1297257" cy="487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Panasonic</a:t>
            </a:r>
          </a:p>
          <a:p>
            <a:pPr algn="ctr"/>
            <a:r>
              <a:rPr lang="en-US" sz="1000" dirty="0"/>
              <a:t>Hue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305C26C6-E6A2-C247-932B-D1338B65C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444" y="-687963"/>
            <a:ext cx="1591441" cy="85402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9B117E2F-9DFE-394A-BEF8-5273BF393C0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93731" y="986858"/>
            <a:ext cx="466836" cy="36933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FA4CF7E-76FD-6342-9D04-02A6646416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93113" y="958115"/>
            <a:ext cx="466836" cy="36933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06CF71A-D328-3940-954B-83D10D7D16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</a:blip>
          <a:srcRect l="38698" t="49050" r="1205" b="10795"/>
          <a:stretch/>
        </p:blipFill>
        <p:spPr>
          <a:xfrm>
            <a:off x="11254297" y="3129548"/>
            <a:ext cx="889173" cy="38690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0244EB6-88F8-2345-9616-CD3302D1F8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rcRect l="64714" b="51924"/>
          <a:stretch/>
        </p:blipFill>
        <p:spPr>
          <a:xfrm>
            <a:off x="10248104" y="338984"/>
            <a:ext cx="495928" cy="44003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8F68260-B0A1-3942-BA95-BED6406731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1" t="2433" r="39730" b="71401"/>
          <a:stretch/>
        </p:blipFill>
        <p:spPr>
          <a:xfrm>
            <a:off x="8584191" y="473647"/>
            <a:ext cx="531652" cy="15679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F7E397F6-FF74-544E-B09A-406888B0BA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32" t="51724" r="72167" b="3973"/>
          <a:stretch/>
        </p:blipFill>
        <p:spPr>
          <a:xfrm>
            <a:off x="8748193" y="1492049"/>
            <a:ext cx="275698" cy="44432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9717C68-6FAE-C74A-9863-B0439910C5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1" t="2433" r="39730" b="71401"/>
          <a:stretch/>
        </p:blipFill>
        <p:spPr>
          <a:xfrm>
            <a:off x="6926702" y="3208513"/>
            <a:ext cx="531652" cy="15679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A551B772-89AE-0444-B524-07386F5030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rcRect l="64714" b="51924"/>
          <a:stretch/>
        </p:blipFill>
        <p:spPr>
          <a:xfrm>
            <a:off x="8428620" y="3102985"/>
            <a:ext cx="495928" cy="44003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703AB53-82ED-EB4C-9C60-1DF52594AC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32" t="51724" r="72167" b="3973"/>
          <a:stretch/>
        </p:blipFill>
        <p:spPr>
          <a:xfrm>
            <a:off x="9896166" y="3208513"/>
            <a:ext cx="275698" cy="444329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1E1D4F5F-16BA-7642-BFA0-402AE11DFDA6}"/>
              </a:ext>
            </a:extLst>
          </p:cNvPr>
          <p:cNvSpPr txBox="1"/>
          <p:nvPr/>
        </p:nvSpPr>
        <p:spPr>
          <a:xfrm>
            <a:off x="201402" y="4032318"/>
            <a:ext cx="96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Fukuoka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64EBFFE5-0A0C-EE45-AF73-5BADEC1FDE5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53327" y="5237756"/>
            <a:ext cx="509305" cy="381979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D958C9F7-D988-C040-B430-C6F04F1018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29" t="72429" r="73694" b="4088"/>
          <a:stretch/>
        </p:blipFill>
        <p:spPr>
          <a:xfrm>
            <a:off x="8946764" y="5975368"/>
            <a:ext cx="447434" cy="341128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7AC19C13-A83B-CD49-AD0D-59BB89B665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31782" y="4255100"/>
            <a:ext cx="466836" cy="369332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4B2A7358-B939-2D4C-9721-9081D4E6DB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</a:blip>
          <a:srcRect l="38698" t="49050" r="1205" b="10795"/>
          <a:stretch/>
        </p:blipFill>
        <p:spPr>
          <a:xfrm>
            <a:off x="10423416" y="4727013"/>
            <a:ext cx="889173" cy="386903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FB635B42-4082-CE46-A240-E89F14F41B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1" t="2433" r="39730" b="71401"/>
          <a:stretch/>
        </p:blipFill>
        <p:spPr>
          <a:xfrm>
            <a:off x="6095821" y="4805978"/>
            <a:ext cx="531652" cy="156792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92C0B9E5-3702-834D-90B8-4FF8526F55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rcRect l="64714" b="51924"/>
          <a:stretch/>
        </p:blipFill>
        <p:spPr>
          <a:xfrm>
            <a:off x="7597739" y="4700450"/>
            <a:ext cx="495928" cy="440031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275617DF-AB29-E048-96D9-C090305386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32" t="51724" r="72167" b="3973"/>
          <a:stretch/>
        </p:blipFill>
        <p:spPr>
          <a:xfrm>
            <a:off x="9065285" y="4805978"/>
            <a:ext cx="275698" cy="444329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85ADA78E-4645-954E-B28C-F5421ADECD4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5384"/>
          <a:stretch/>
        </p:blipFill>
        <p:spPr>
          <a:xfrm>
            <a:off x="1505364" y="3129548"/>
            <a:ext cx="358201" cy="337852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1E5C131F-8B93-B04B-981B-D868E1C57B2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295" t="11025" r="61655" b="40356"/>
          <a:stretch/>
        </p:blipFill>
        <p:spPr>
          <a:xfrm>
            <a:off x="7109797" y="2324110"/>
            <a:ext cx="401967" cy="343937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B0EA0DF0-BDB2-2B4E-AE3A-6E8B3D34D97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17" t="77479" r="90504" b="1065"/>
          <a:stretch/>
        </p:blipFill>
        <p:spPr>
          <a:xfrm>
            <a:off x="6384245" y="6014176"/>
            <a:ext cx="303922" cy="487323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7C4594D0-A514-604A-B347-B937A19B409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0634" t="6286" r="382" b="67473"/>
          <a:stretch/>
        </p:blipFill>
        <p:spPr>
          <a:xfrm>
            <a:off x="5267903" y="-826507"/>
            <a:ext cx="1492422" cy="1029728"/>
          </a:xfrm>
          <a:prstGeom prst="rect">
            <a:avLst/>
          </a:prstGeom>
        </p:spPr>
      </p:pic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6A1C9842-8E62-8A41-8992-5B9EFC29A6F3}"/>
              </a:ext>
            </a:extLst>
          </p:cNvPr>
          <p:cNvSpPr/>
          <p:nvPr/>
        </p:nvSpPr>
        <p:spPr>
          <a:xfrm>
            <a:off x="446108" y="6105337"/>
            <a:ext cx="1297257" cy="48732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Hitachi</a:t>
            </a:r>
          </a:p>
          <a:p>
            <a:pPr algn="ctr"/>
            <a:r>
              <a:rPr lang="en-US" sz="1000" dirty="0"/>
              <a:t>Node-RED app.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BF03AC2-D774-5246-B9AF-5410608E353E}"/>
              </a:ext>
            </a:extLst>
          </p:cNvPr>
          <p:cNvSpPr txBox="1"/>
          <p:nvPr/>
        </p:nvSpPr>
        <p:spPr>
          <a:xfrm>
            <a:off x="211982" y="2328182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732158E1-CC2D-774A-B8DB-4E5775906D6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6780" t="21595" r="27903" b="28596"/>
          <a:stretch/>
        </p:blipFill>
        <p:spPr>
          <a:xfrm>
            <a:off x="11546862" y="3948386"/>
            <a:ext cx="817796" cy="61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73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4E3B70AA-3018-A84B-8146-450DBD45F957}"/>
              </a:ext>
            </a:extLst>
          </p:cNvPr>
          <p:cNvSpPr/>
          <p:nvPr/>
        </p:nvSpPr>
        <p:spPr>
          <a:xfrm>
            <a:off x="201402" y="2349310"/>
            <a:ext cx="11990598" cy="1453873"/>
          </a:xfrm>
          <a:prstGeom prst="roundRect">
            <a:avLst>
              <a:gd name="adj" fmla="val 541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B1F190A7-5389-0F4D-8A23-66D65E56AD51}"/>
              </a:ext>
            </a:extLst>
          </p:cNvPr>
          <p:cNvSpPr/>
          <p:nvPr/>
        </p:nvSpPr>
        <p:spPr>
          <a:xfrm>
            <a:off x="194293" y="4035169"/>
            <a:ext cx="11997707" cy="2701806"/>
          </a:xfrm>
          <a:prstGeom prst="roundRect">
            <a:avLst>
              <a:gd name="adj" fmla="val 541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9BFECFE-24DB-654D-BA48-C617D398F368}"/>
              </a:ext>
            </a:extLst>
          </p:cNvPr>
          <p:cNvSpPr/>
          <p:nvPr/>
        </p:nvSpPr>
        <p:spPr>
          <a:xfrm>
            <a:off x="446108" y="3211714"/>
            <a:ext cx="1297257" cy="48732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Oracle</a:t>
            </a:r>
          </a:p>
          <a:p>
            <a:pPr algn="ctr"/>
            <a:r>
              <a:rPr lang="en-US" sz="1000" dirty="0"/>
              <a:t>IoT Cloud Service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FF5DCB6-C176-C14E-AE07-410CD08116DB}"/>
              </a:ext>
            </a:extLst>
          </p:cNvPr>
          <p:cNvSpPr/>
          <p:nvPr/>
        </p:nvSpPr>
        <p:spPr>
          <a:xfrm>
            <a:off x="6161097" y="2438675"/>
            <a:ext cx="1297257" cy="487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Oracle</a:t>
            </a:r>
          </a:p>
          <a:p>
            <a:pPr algn="ctr"/>
            <a:r>
              <a:rPr lang="en-US" sz="1000" dirty="0"/>
              <a:t>HVAC D.T. Sim.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B4811DE-A1FF-1D4B-9BAD-EC95DA47AD96}"/>
              </a:ext>
            </a:extLst>
          </p:cNvPr>
          <p:cNvSpPr/>
          <p:nvPr/>
        </p:nvSpPr>
        <p:spPr>
          <a:xfrm>
            <a:off x="7532698" y="2438674"/>
            <a:ext cx="1297257" cy="487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Oracle</a:t>
            </a:r>
          </a:p>
          <a:p>
            <a:pPr algn="ctr"/>
            <a:r>
              <a:rPr lang="en-US" sz="1000" dirty="0"/>
              <a:t>Blue-Pump D.T. Sim.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CABD203-5C01-6749-B899-D4784813CB93}"/>
              </a:ext>
            </a:extLst>
          </p:cNvPr>
          <p:cNvSpPr/>
          <p:nvPr/>
        </p:nvSpPr>
        <p:spPr>
          <a:xfrm>
            <a:off x="8903504" y="2451836"/>
            <a:ext cx="1297257" cy="487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Oracle</a:t>
            </a:r>
          </a:p>
          <a:p>
            <a:pPr algn="ctr"/>
            <a:r>
              <a:rPr lang="en-US" sz="1000" dirty="0"/>
              <a:t>Festo Plant D.T. Sim.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41C0002-D126-6645-9EFF-92B67B0A1FFB}"/>
              </a:ext>
            </a:extLst>
          </p:cNvPr>
          <p:cNvSpPr/>
          <p:nvPr/>
        </p:nvSpPr>
        <p:spPr>
          <a:xfrm>
            <a:off x="10277687" y="2442164"/>
            <a:ext cx="1297257" cy="487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Oracle</a:t>
            </a:r>
          </a:p>
          <a:p>
            <a:pPr algn="ctr"/>
            <a:r>
              <a:rPr lang="en-US" sz="1000" dirty="0"/>
              <a:t>Solar Panel D.T. Sim.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F79E852-EC46-5240-AD42-950E887E3C06}"/>
              </a:ext>
            </a:extLst>
          </p:cNvPr>
          <p:cNvSpPr/>
          <p:nvPr/>
        </p:nvSpPr>
        <p:spPr>
          <a:xfrm>
            <a:off x="446107" y="2653900"/>
            <a:ext cx="1297257" cy="48732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Siemens</a:t>
            </a:r>
          </a:p>
          <a:p>
            <a:pPr algn="ctr"/>
            <a:r>
              <a:rPr lang="en-US" sz="1000" dirty="0"/>
              <a:t>Charging Integration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0B89F49-B43F-DE48-91BB-D72AB9FB64B8}"/>
              </a:ext>
            </a:extLst>
          </p:cNvPr>
          <p:cNvSpPr/>
          <p:nvPr/>
        </p:nvSpPr>
        <p:spPr>
          <a:xfrm>
            <a:off x="5316568" y="4162913"/>
            <a:ext cx="1297257" cy="487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Panasonic</a:t>
            </a:r>
          </a:p>
          <a:p>
            <a:pPr algn="ctr"/>
            <a:r>
              <a:rPr lang="en-US" sz="1000" dirty="0"/>
              <a:t>B. Board 3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B0397A0-9E51-1141-931C-52D650CFA76E}"/>
              </a:ext>
            </a:extLst>
          </p:cNvPr>
          <p:cNvSpPr/>
          <p:nvPr/>
        </p:nvSpPr>
        <p:spPr>
          <a:xfrm>
            <a:off x="6161098" y="3221748"/>
            <a:ext cx="1297257" cy="487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Panasonic</a:t>
            </a:r>
          </a:p>
          <a:p>
            <a:pPr algn="ctr"/>
            <a:r>
              <a:rPr lang="en-US" sz="1000" dirty="0"/>
              <a:t>Air Con. (Sim.)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A8E6693-675B-BC47-9BAC-E8254D47425F}"/>
              </a:ext>
            </a:extLst>
          </p:cNvPr>
          <p:cNvSpPr/>
          <p:nvPr/>
        </p:nvSpPr>
        <p:spPr>
          <a:xfrm>
            <a:off x="7532698" y="3221747"/>
            <a:ext cx="1297257" cy="487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Panasonic</a:t>
            </a:r>
          </a:p>
          <a:p>
            <a:pPr algn="ctr"/>
            <a:r>
              <a:rPr lang="en-US" sz="1000" dirty="0"/>
              <a:t>Cleaner (Sim.)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7D553CB-2C4F-0248-9FDD-7C41FFBA9C6E}"/>
              </a:ext>
            </a:extLst>
          </p:cNvPr>
          <p:cNvSpPr/>
          <p:nvPr/>
        </p:nvSpPr>
        <p:spPr>
          <a:xfrm>
            <a:off x="8904298" y="3221747"/>
            <a:ext cx="1297257" cy="487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Panasonic</a:t>
            </a:r>
          </a:p>
          <a:p>
            <a:pPr algn="ctr"/>
            <a:r>
              <a:rPr lang="en-US" sz="1000" dirty="0"/>
              <a:t>Hue (Sim.)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B46EB61-A490-EB43-B02C-8B6639C19139}"/>
              </a:ext>
            </a:extLst>
          </p:cNvPr>
          <p:cNvSpPr/>
          <p:nvPr/>
        </p:nvSpPr>
        <p:spPr>
          <a:xfrm>
            <a:off x="10275898" y="3221747"/>
            <a:ext cx="1297257" cy="487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Panasonic</a:t>
            </a:r>
          </a:p>
          <a:p>
            <a:pPr algn="ctr"/>
            <a:r>
              <a:rPr lang="en-US" sz="1000" dirty="0"/>
              <a:t>Room Light (Sim.)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B8B1376-33AB-564D-9374-E71B03DA5EAA}"/>
              </a:ext>
            </a:extLst>
          </p:cNvPr>
          <p:cNvSpPr/>
          <p:nvPr/>
        </p:nvSpPr>
        <p:spPr>
          <a:xfrm>
            <a:off x="5316568" y="4807037"/>
            <a:ext cx="1297257" cy="487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Panasonic</a:t>
            </a:r>
          </a:p>
          <a:p>
            <a:pPr algn="ctr"/>
            <a:r>
              <a:rPr lang="en-US" sz="1000" dirty="0"/>
              <a:t>Air Con. (Sim.)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75B279B-75F5-DE4E-932F-4B1F5D4DAB92}"/>
              </a:ext>
            </a:extLst>
          </p:cNvPr>
          <p:cNvSpPr/>
          <p:nvPr/>
        </p:nvSpPr>
        <p:spPr>
          <a:xfrm>
            <a:off x="6688168" y="4807036"/>
            <a:ext cx="1297257" cy="487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Panasonic</a:t>
            </a:r>
          </a:p>
          <a:p>
            <a:pPr algn="ctr"/>
            <a:r>
              <a:rPr lang="en-US" sz="1000" dirty="0"/>
              <a:t>Cleaner (Sim.)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B132664-56F0-F24D-919C-577FFC5638CB}"/>
              </a:ext>
            </a:extLst>
          </p:cNvPr>
          <p:cNvSpPr/>
          <p:nvPr/>
        </p:nvSpPr>
        <p:spPr>
          <a:xfrm>
            <a:off x="8059768" y="4807036"/>
            <a:ext cx="1297257" cy="487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Panasonic</a:t>
            </a:r>
          </a:p>
          <a:p>
            <a:pPr algn="ctr"/>
            <a:r>
              <a:rPr lang="en-US" sz="1000" dirty="0"/>
              <a:t>Hue (Sim.)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F93E575-2588-5D45-AE95-88E906E863C5}"/>
              </a:ext>
            </a:extLst>
          </p:cNvPr>
          <p:cNvSpPr/>
          <p:nvPr/>
        </p:nvSpPr>
        <p:spPr>
          <a:xfrm>
            <a:off x="9431368" y="4807036"/>
            <a:ext cx="1297257" cy="487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Panasonic</a:t>
            </a:r>
          </a:p>
          <a:p>
            <a:pPr algn="ctr"/>
            <a:r>
              <a:rPr lang="en-US" sz="1000" dirty="0"/>
              <a:t>Room Light (Sim.)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8C7236A-41B5-C348-A549-77634DFAE749}"/>
              </a:ext>
            </a:extLst>
          </p:cNvPr>
          <p:cNvSpPr/>
          <p:nvPr/>
        </p:nvSpPr>
        <p:spPr>
          <a:xfrm>
            <a:off x="5316568" y="5451161"/>
            <a:ext cx="1297257" cy="487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NHK</a:t>
            </a:r>
          </a:p>
          <a:p>
            <a:pPr algn="ctr"/>
            <a:r>
              <a:rPr lang="en-US" sz="1000" dirty="0"/>
              <a:t>TV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111718F-C234-3243-B6AF-5806F53FC655}"/>
              </a:ext>
            </a:extLst>
          </p:cNvPr>
          <p:cNvSpPr/>
          <p:nvPr/>
        </p:nvSpPr>
        <p:spPr>
          <a:xfrm>
            <a:off x="3506910" y="-155850"/>
            <a:ext cx="3299788" cy="2209065"/>
          </a:xfrm>
          <a:prstGeom prst="roundRect">
            <a:avLst>
              <a:gd name="adj" fmla="val 541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77D5B9-D5CD-DF4D-9C81-CB2F03F89668}"/>
              </a:ext>
            </a:extLst>
          </p:cNvPr>
          <p:cNvSpPr txBox="1"/>
          <p:nvPr/>
        </p:nvSpPr>
        <p:spPr>
          <a:xfrm>
            <a:off x="3495470" y="-213182"/>
            <a:ext cx="111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Kanazawa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2950A8D-3C1D-D74D-8A97-709004213651}"/>
              </a:ext>
            </a:extLst>
          </p:cNvPr>
          <p:cNvSpPr/>
          <p:nvPr/>
        </p:nvSpPr>
        <p:spPr>
          <a:xfrm>
            <a:off x="3662675" y="1469370"/>
            <a:ext cx="1297257" cy="48732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Fujitsu</a:t>
            </a:r>
          </a:p>
          <a:p>
            <a:pPr algn="ctr"/>
            <a:r>
              <a:rPr lang="en-US" sz="1000" dirty="0"/>
              <a:t>Local Proxy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C5CF261-B44E-624B-8395-B17A05695AE0}"/>
              </a:ext>
            </a:extLst>
          </p:cNvPr>
          <p:cNvSpPr/>
          <p:nvPr/>
        </p:nvSpPr>
        <p:spPr>
          <a:xfrm>
            <a:off x="3673996" y="4162913"/>
            <a:ext cx="1297257" cy="48732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Fujitsu</a:t>
            </a:r>
          </a:p>
          <a:p>
            <a:pPr algn="ctr"/>
            <a:r>
              <a:rPr lang="en-US" sz="1000" dirty="0"/>
              <a:t>Local Proxy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93EE9F5-44F5-7949-9788-71565109A004}"/>
              </a:ext>
            </a:extLst>
          </p:cNvPr>
          <p:cNvSpPr/>
          <p:nvPr/>
        </p:nvSpPr>
        <p:spPr>
          <a:xfrm>
            <a:off x="3662674" y="2435151"/>
            <a:ext cx="1297257" cy="48732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Fujitsu</a:t>
            </a:r>
          </a:p>
          <a:p>
            <a:pPr algn="ctr"/>
            <a:r>
              <a:rPr lang="en-US" sz="1000" dirty="0"/>
              <a:t>Remote Proxy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1FECCBC-EE35-6245-974F-B5EB0AB20396}"/>
              </a:ext>
            </a:extLst>
          </p:cNvPr>
          <p:cNvSpPr/>
          <p:nvPr/>
        </p:nvSpPr>
        <p:spPr>
          <a:xfrm>
            <a:off x="3673995" y="3211714"/>
            <a:ext cx="1297257" cy="48732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Fujitsu</a:t>
            </a:r>
          </a:p>
          <a:p>
            <a:pPr algn="ctr"/>
            <a:r>
              <a:rPr lang="en-US" sz="1000" dirty="0"/>
              <a:t>Remote Proxy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2A784D4-FFFE-A441-B3FE-B49E91FD0BA0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4311303" y="1956693"/>
            <a:ext cx="1" cy="478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E2D9E92-5078-434B-B2B1-E49F66BDDE9E}"/>
              </a:ext>
            </a:extLst>
          </p:cNvPr>
          <p:cNvCxnSpPr>
            <a:cxnSpLocks/>
            <a:stCxn id="32" idx="2"/>
            <a:endCxn id="30" idx="0"/>
          </p:cNvCxnSpPr>
          <p:nvPr/>
        </p:nvCxnSpPr>
        <p:spPr>
          <a:xfrm>
            <a:off x="4322624" y="3699037"/>
            <a:ext cx="1" cy="463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6E27893D-7762-8947-96AD-FD4C8998EACF}"/>
              </a:ext>
            </a:extLst>
          </p:cNvPr>
          <p:cNvSpPr/>
          <p:nvPr/>
        </p:nvSpPr>
        <p:spPr>
          <a:xfrm>
            <a:off x="5316567" y="6095285"/>
            <a:ext cx="1297257" cy="487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Fujitsu</a:t>
            </a:r>
          </a:p>
          <a:p>
            <a:pPr algn="ctr"/>
            <a:r>
              <a:rPr lang="en-US" sz="1000" dirty="0"/>
              <a:t>Rotary Beacon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66AAD51-0E18-7A46-A488-684E45D37584}"/>
              </a:ext>
            </a:extLst>
          </p:cNvPr>
          <p:cNvSpPr/>
          <p:nvPr/>
        </p:nvSpPr>
        <p:spPr>
          <a:xfrm>
            <a:off x="6688168" y="6095033"/>
            <a:ext cx="1297257" cy="487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Fujitsu</a:t>
            </a:r>
          </a:p>
          <a:p>
            <a:pPr algn="ctr"/>
            <a:r>
              <a:rPr lang="en-US" sz="1000" dirty="0"/>
              <a:t>Buzzer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DC90E7C-E927-E542-90F4-26B7805F269C}"/>
              </a:ext>
            </a:extLst>
          </p:cNvPr>
          <p:cNvSpPr/>
          <p:nvPr/>
        </p:nvSpPr>
        <p:spPr>
          <a:xfrm>
            <a:off x="8059769" y="6094781"/>
            <a:ext cx="1297257" cy="487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Fujitsu</a:t>
            </a:r>
          </a:p>
          <a:p>
            <a:pPr algn="ctr"/>
            <a:r>
              <a:rPr lang="en-US" sz="1000" dirty="0"/>
              <a:t>Env. Sensor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80A35B46-7548-4C4A-9097-FA471CE6278E}"/>
              </a:ext>
            </a:extLst>
          </p:cNvPr>
          <p:cNvSpPr/>
          <p:nvPr/>
        </p:nvSpPr>
        <p:spPr>
          <a:xfrm>
            <a:off x="9431370" y="6094529"/>
            <a:ext cx="1297257" cy="487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Fujitsu</a:t>
            </a:r>
          </a:p>
          <a:p>
            <a:pPr algn="ctr"/>
            <a:r>
              <a:rPr lang="en-US" sz="1000" dirty="0"/>
              <a:t>Agri. Sensor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FFA543CE-C5A5-6F4B-BD0C-65F2DA3FE743}"/>
              </a:ext>
            </a:extLst>
          </p:cNvPr>
          <p:cNvSpPr/>
          <p:nvPr/>
        </p:nvSpPr>
        <p:spPr>
          <a:xfrm>
            <a:off x="10802971" y="6094277"/>
            <a:ext cx="1297257" cy="487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Fujitsu</a:t>
            </a:r>
          </a:p>
          <a:p>
            <a:pPr algn="ctr"/>
            <a:r>
              <a:rPr lang="en-US" sz="1000" dirty="0"/>
              <a:t>Wearable Sensor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F48EAFD-8E66-D448-847E-69BAC215BA04}"/>
              </a:ext>
            </a:extLst>
          </p:cNvPr>
          <p:cNvSpPr/>
          <p:nvPr/>
        </p:nvSpPr>
        <p:spPr>
          <a:xfrm>
            <a:off x="3641999" y="218179"/>
            <a:ext cx="1297257" cy="487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Fujitsu</a:t>
            </a:r>
          </a:p>
          <a:p>
            <a:pPr algn="ctr"/>
            <a:r>
              <a:rPr lang="en-US" sz="1000" dirty="0"/>
              <a:t>Smart Meter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3C690740-2AA4-2140-9E98-E31814BA35B2}"/>
              </a:ext>
            </a:extLst>
          </p:cNvPr>
          <p:cNvSpPr/>
          <p:nvPr/>
        </p:nvSpPr>
        <p:spPr>
          <a:xfrm>
            <a:off x="5281172" y="218179"/>
            <a:ext cx="1297257" cy="487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Fujitsu</a:t>
            </a:r>
          </a:p>
          <a:p>
            <a:pPr algn="ctr"/>
            <a:r>
              <a:rPr lang="en-US" sz="1000" dirty="0"/>
              <a:t>LED Light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6A6DC17C-9C8A-BB41-8AA7-E872318A3866}"/>
              </a:ext>
            </a:extLst>
          </p:cNvPr>
          <p:cNvSpPr/>
          <p:nvPr/>
        </p:nvSpPr>
        <p:spPr>
          <a:xfrm>
            <a:off x="5298596" y="1442193"/>
            <a:ext cx="1297257" cy="487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Fujitsu</a:t>
            </a:r>
          </a:p>
          <a:p>
            <a:pPr algn="ctr"/>
            <a:r>
              <a:rPr lang="en-US" sz="1000" dirty="0"/>
              <a:t>Air Conditioner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BE8C87B-3385-0F44-AC85-C24203274549}"/>
              </a:ext>
            </a:extLst>
          </p:cNvPr>
          <p:cNvSpPr/>
          <p:nvPr/>
        </p:nvSpPr>
        <p:spPr>
          <a:xfrm>
            <a:off x="5281172" y="831172"/>
            <a:ext cx="1297257" cy="487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Fujitsu</a:t>
            </a:r>
          </a:p>
          <a:p>
            <a:pPr algn="ctr"/>
            <a:r>
              <a:rPr lang="en-US" sz="1000" dirty="0"/>
              <a:t>Blind (close)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E220C3DC-5E8A-EE4A-9F32-7322CB9C0A12}"/>
              </a:ext>
            </a:extLst>
          </p:cNvPr>
          <p:cNvSpPr/>
          <p:nvPr/>
        </p:nvSpPr>
        <p:spPr>
          <a:xfrm>
            <a:off x="3641998" y="822115"/>
            <a:ext cx="1297257" cy="487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Fujitsu</a:t>
            </a:r>
          </a:p>
          <a:p>
            <a:pPr algn="ctr"/>
            <a:r>
              <a:rPr lang="en-US" sz="1000" dirty="0"/>
              <a:t>Blind (open)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96136FF-9243-C54A-9AB8-786494D3E21F}"/>
              </a:ext>
            </a:extLst>
          </p:cNvPr>
          <p:cNvSpPr/>
          <p:nvPr/>
        </p:nvSpPr>
        <p:spPr>
          <a:xfrm>
            <a:off x="3673995" y="5451161"/>
            <a:ext cx="1297257" cy="487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TU Munich</a:t>
            </a:r>
          </a:p>
          <a:p>
            <a:pPr algn="ctr"/>
            <a:r>
              <a:rPr lang="en-US" sz="1000" dirty="0"/>
              <a:t>Sense HAT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6C968280-70C1-504F-A5B9-193B41D6F601}"/>
              </a:ext>
            </a:extLst>
          </p:cNvPr>
          <p:cNvSpPr/>
          <p:nvPr/>
        </p:nvSpPr>
        <p:spPr>
          <a:xfrm>
            <a:off x="3673996" y="6112306"/>
            <a:ext cx="1297257" cy="487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TU Munich</a:t>
            </a:r>
          </a:p>
          <a:p>
            <a:pPr algn="ctr"/>
            <a:r>
              <a:rPr lang="en-US" sz="1000" dirty="0"/>
              <a:t>Light Sensor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31AA2AB7-8D2F-0E48-B7B0-68D1A967C994}"/>
              </a:ext>
            </a:extLst>
          </p:cNvPr>
          <p:cNvSpPr/>
          <p:nvPr/>
        </p:nvSpPr>
        <p:spPr>
          <a:xfrm>
            <a:off x="7415391" y="-163446"/>
            <a:ext cx="3299788" cy="2209065"/>
          </a:xfrm>
          <a:prstGeom prst="roundRect">
            <a:avLst>
              <a:gd name="adj" fmla="val 541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760921C-861F-3447-8DCF-9A9EA0B5A29A}"/>
              </a:ext>
            </a:extLst>
          </p:cNvPr>
          <p:cNvSpPr txBox="1"/>
          <p:nvPr/>
        </p:nvSpPr>
        <p:spPr>
          <a:xfrm>
            <a:off x="7416246" y="-219687"/>
            <a:ext cx="748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Osaka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7928797-FE4F-F444-8861-44E1FE33D420}"/>
              </a:ext>
            </a:extLst>
          </p:cNvPr>
          <p:cNvSpPr/>
          <p:nvPr/>
        </p:nvSpPr>
        <p:spPr>
          <a:xfrm>
            <a:off x="7574358" y="210583"/>
            <a:ext cx="1297257" cy="487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Panasonic</a:t>
            </a:r>
          </a:p>
          <a:p>
            <a:pPr algn="ctr"/>
            <a:r>
              <a:rPr lang="en-US" sz="1000" dirty="0"/>
              <a:t>Air Con.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DC1AB05-9CA7-6A4D-B4C6-FFE06F27596C}"/>
              </a:ext>
            </a:extLst>
          </p:cNvPr>
          <p:cNvSpPr/>
          <p:nvPr/>
        </p:nvSpPr>
        <p:spPr>
          <a:xfrm>
            <a:off x="9249520" y="210583"/>
            <a:ext cx="1297257" cy="487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Panasonic</a:t>
            </a:r>
          </a:p>
          <a:p>
            <a:pPr algn="ctr"/>
            <a:r>
              <a:rPr lang="en-US" sz="1000" dirty="0"/>
              <a:t>Cleaner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BC2AB6D-BA6E-6140-AC41-BD7FF6984CF5}"/>
              </a:ext>
            </a:extLst>
          </p:cNvPr>
          <p:cNvSpPr/>
          <p:nvPr/>
        </p:nvSpPr>
        <p:spPr>
          <a:xfrm>
            <a:off x="7574358" y="828690"/>
            <a:ext cx="1297257" cy="487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Panasonic</a:t>
            </a:r>
          </a:p>
          <a:p>
            <a:pPr algn="ctr"/>
            <a:r>
              <a:rPr lang="en-US" sz="1000" dirty="0"/>
              <a:t>B. Board 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672B763-9F5A-974E-8F78-31C00AE04313}"/>
              </a:ext>
            </a:extLst>
          </p:cNvPr>
          <p:cNvSpPr/>
          <p:nvPr/>
        </p:nvSpPr>
        <p:spPr>
          <a:xfrm>
            <a:off x="9249519" y="828690"/>
            <a:ext cx="1297257" cy="487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Panasonic</a:t>
            </a:r>
          </a:p>
          <a:p>
            <a:pPr algn="ctr"/>
            <a:r>
              <a:rPr lang="en-US" sz="1000" dirty="0"/>
              <a:t>B. Board 2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04F3EAE-9272-2147-9D41-EBBBE1F79231}"/>
              </a:ext>
            </a:extLst>
          </p:cNvPr>
          <p:cNvSpPr/>
          <p:nvPr/>
        </p:nvSpPr>
        <p:spPr>
          <a:xfrm>
            <a:off x="7574358" y="1461774"/>
            <a:ext cx="1297257" cy="487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Panasonic</a:t>
            </a:r>
          </a:p>
          <a:p>
            <a:pPr algn="ctr"/>
            <a:r>
              <a:rPr lang="en-US" sz="1000" dirty="0"/>
              <a:t>Hue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305C26C6-E6A2-C247-932B-D1338B65C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444" y="-687963"/>
            <a:ext cx="1591441" cy="85402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9B117E2F-9DFE-394A-BEF8-5273BF393C0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93731" y="986858"/>
            <a:ext cx="466836" cy="36933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FA4CF7E-76FD-6342-9D04-02A6646416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93113" y="958115"/>
            <a:ext cx="466836" cy="36933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06CF71A-D328-3940-954B-83D10D7D16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</a:blip>
          <a:srcRect l="38698" t="49050" r="1205" b="10795"/>
          <a:stretch/>
        </p:blipFill>
        <p:spPr>
          <a:xfrm>
            <a:off x="11254297" y="3129548"/>
            <a:ext cx="889173" cy="38690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0244EB6-88F8-2345-9616-CD3302D1F8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rcRect l="64714" b="51924"/>
          <a:stretch/>
        </p:blipFill>
        <p:spPr>
          <a:xfrm>
            <a:off x="10248104" y="338984"/>
            <a:ext cx="495928" cy="44003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8F68260-B0A1-3942-BA95-BED6406731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1" t="2433" r="39730" b="71401"/>
          <a:stretch/>
        </p:blipFill>
        <p:spPr>
          <a:xfrm>
            <a:off x="8584191" y="473647"/>
            <a:ext cx="531652" cy="15679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F7E397F6-FF74-544E-B09A-406888B0BA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32" t="51724" r="72167" b="3973"/>
          <a:stretch/>
        </p:blipFill>
        <p:spPr>
          <a:xfrm>
            <a:off x="8748193" y="1492049"/>
            <a:ext cx="275698" cy="44432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9717C68-6FAE-C74A-9863-B0439910C5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1" t="2433" r="39730" b="71401"/>
          <a:stretch/>
        </p:blipFill>
        <p:spPr>
          <a:xfrm>
            <a:off x="6926702" y="3208513"/>
            <a:ext cx="531652" cy="15679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A551B772-89AE-0444-B524-07386F5030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rcRect l="64714" b="51924"/>
          <a:stretch/>
        </p:blipFill>
        <p:spPr>
          <a:xfrm>
            <a:off x="8428620" y="3102985"/>
            <a:ext cx="495928" cy="44003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703AB53-82ED-EB4C-9C60-1DF52594AC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32" t="51724" r="72167" b="3973"/>
          <a:stretch/>
        </p:blipFill>
        <p:spPr>
          <a:xfrm>
            <a:off x="9896166" y="3208513"/>
            <a:ext cx="275698" cy="444329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1E1D4F5F-16BA-7642-BFA0-402AE11DFDA6}"/>
              </a:ext>
            </a:extLst>
          </p:cNvPr>
          <p:cNvSpPr txBox="1"/>
          <p:nvPr/>
        </p:nvSpPr>
        <p:spPr>
          <a:xfrm>
            <a:off x="201402" y="4032318"/>
            <a:ext cx="96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Fukuoka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64EBFFE5-0A0C-EE45-AF73-5BADEC1FDE5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53327" y="5237756"/>
            <a:ext cx="509305" cy="381979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D958C9F7-D988-C040-B430-C6F04F1018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29" t="72429" r="73694" b="4088"/>
          <a:stretch/>
        </p:blipFill>
        <p:spPr>
          <a:xfrm>
            <a:off x="8946764" y="5975368"/>
            <a:ext cx="447434" cy="341128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7AC19C13-A83B-CD49-AD0D-59BB89B665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31782" y="4255100"/>
            <a:ext cx="466836" cy="369332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4B2A7358-B939-2D4C-9721-9081D4E6DB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</a:blip>
          <a:srcRect l="38698" t="49050" r="1205" b="10795"/>
          <a:stretch/>
        </p:blipFill>
        <p:spPr>
          <a:xfrm>
            <a:off x="10423416" y="4727013"/>
            <a:ext cx="889173" cy="386903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FB635B42-4082-CE46-A240-E89F14F41B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1" t="2433" r="39730" b="71401"/>
          <a:stretch/>
        </p:blipFill>
        <p:spPr>
          <a:xfrm>
            <a:off x="6095821" y="4805978"/>
            <a:ext cx="531652" cy="156792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92C0B9E5-3702-834D-90B8-4FF8526F55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rcRect l="64714" b="51924"/>
          <a:stretch/>
        </p:blipFill>
        <p:spPr>
          <a:xfrm>
            <a:off x="7597739" y="4700450"/>
            <a:ext cx="495928" cy="440031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275617DF-AB29-E048-96D9-C090305386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32" t="51724" r="72167" b="3973"/>
          <a:stretch/>
        </p:blipFill>
        <p:spPr>
          <a:xfrm>
            <a:off x="9065285" y="4805978"/>
            <a:ext cx="275698" cy="444329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85ADA78E-4645-954E-B28C-F5421ADECD4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5384"/>
          <a:stretch/>
        </p:blipFill>
        <p:spPr>
          <a:xfrm>
            <a:off x="1505364" y="3129548"/>
            <a:ext cx="358201" cy="337852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1E5C131F-8B93-B04B-981B-D868E1C57B2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295" t="11025" r="61655" b="40356"/>
          <a:stretch/>
        </p:blipFill>
        <p:spPr>
          <a:xfrm>
            <a:off x="7109797" y="2324110"/>
            <a:ext cx="401967" cy="343937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B0EA0DF0-BDB2-2B4E-AE3A-6E8B3D34D97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17" t="77479" r="90504" b="1065"/>
          <a:stretch/>
        </p:blipFill>
        <p:spPr>
          <a:xfrm>
            <a:off x="6384245" y="6014176"/>
            <a:ext cx="303922" cy="487323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7C4594D0-A514-604A-B347-B937A19B409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0634" t="6286" r="382" b="67473"/>
          <a:stretch/>
        </p:blipFill>
        <p:spPr>
          <a:xfrm>
            <a:off x="5267903" y="-826507"/>
            <a:ext cx="1492422" cy="1029728"/>
          </a:xfrm>
          <a:prstGeom prst="rect">
            <a:avLst/>
          </a:prstGeom>
        </p:spPr>
      </p:pic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6A1C9842-8E62-8A41-8992-5B9EFC29A6F3}"/>
              </a:ext>
            </a:extLst>
          </p:cNvPr>
          <p:cNvSpPr/>
          <p:nvPr/>
        </p:nvSpPr>
        <p:spPr>
          <a:xfrm>
            <a:off x="446108" y="6105337"/>
            <a:ext cx="1297257" cy="48732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Hitachi</a:t>
            </a:r>
          </a:p>
          <a:p>
            <a:pPr algn="ctr"/>
            <a:r>
              <a:rPr lang="en-US" sz="1000" dirty="0"/>
              <a:t>Node-RED app.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BF03AC2-D774-5246-B9AF-5410608E353E}"/>
              </a:ext>
            </a:extLst>
          </p:cNvPr>
          <p:cNvSpPr txBox="1"/>
          <p:nvPr/>
        </p:nvSpPr>
        <p:spPr>
          <a:xfrm>
            <a:off x="211982" y="2328182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732158E1-CC2D-774A-B8DB-4E5775906D6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6780" t="21595" r="27903" b="28596"/>
          <a:stretch/>
        </p:blipFill>
        <p:spPr>
          <a:xfrm>
            <a:off x="11546862" y="3948386"/>
            <a:ext cx="817796" cy="6134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F2AE67-5F76-4A49-9B36-1713A9385E39}"/>
              </a:ext>
            </a:extLst>
          </p:cNvPr>
          <p:cNvSpPr/>
          <p:nvPr/>
        </p:nvSpPr>
        <p:spPr>
          <a:xfrm>
            <a:off x="20084" y="-1609431"/>
            <a:ext cx="9320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4292E"/>
                </a:solidFill>
                <a:latin typeface="-apple-system"/>
              </a:rPr>
              <a:t>Scenario: Automatically turn off devices when user leaves the room (Contact: Oracle)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CCB82CF-2AE0-6E44-BE93-0ACE534F09D3}"/>
              </a:ext>
            </a:extLst>
          </p:cNvPr>
          <p:cNvCxnSpPr>
            <a:cxnSpLocks/>
          </p:cNvCxnSpPr>
          <p:nvPr/>
        </p:nvCxnSpPr>
        <p:spPr>
          <a:xfrm flipH="1" flipV="1">
            <a:off x="1556812" y="3562194"/>
            <a:ext cx="2337891" cy="209434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CE4BBB7-7E71-CB49-BD7E-DC1B0C8AA632}"/>
              </a:ext>
            </a:extLst>
          </p:cNvPr>
          <p:cNvSpPr/>
          <p:nvPr/>
        </p:nvSpPr>
        <p:spPr>
          <a:xfrm>
            <a:off x="2818320" y="4683919"/>
            <a:ext cx="180000" cy="180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08345EBE-56D7-BC45-A8AA-73AEDE636F75}"/>
              </a:ext>
            </a:extLst>
          </p:cNvPr>
          <p:cNvSpPr/>
          <p:nvPr/>
        </p:nvSpPr>
        <p:spPr>
          <a:xfrm>
            <a:off x="325906" y="3129548"/>
            <a:ext cx="180000" cy="180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13E6A89-5B42-684A-BB7A-02D265D02361}"/>
              </a:ext>
            </a:extLst>
          </p:cNvPr>
          <p:cNvCxnSpPr>
            <a:cxnSpLocks/>
          </p:cNvCxnSpPr>
          <p:nvPr/>
        </p:nvCxnSpPr>
        <p:spPr>
          <a:xfrm flipV="1">
            <a:off x="1733259" y="1201465"/>
            <a:ext cx="3821537" cy="2078138"/>
          </a:xfrm>
          <a:prstGeom prst="curvedConnector3">
            <a:avLst>
              <a:gd name="adj1" fmla="val 50000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A9D5B859-4461-A34E-B11A-0E221FE3E735}"/>
              </a:ext>
            </a:extLst>
          </p:cNvPr>
          <p:cNvSpPr/>
          <p:nvPr/>
        </p:nvSpPr>
        <p:spPr>
          <a:xfrm>
            <a:off x="2244455" y="3099603"/>
            <a:ext cx="180000" cy="180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87" name="Straight Arrow Connector 84">
            <a:extLst>
              <a:ext uri="{FF2B5EF4-FFF2-40B4-BE49-F238E27FC236}">
                <a16:creationId xmlns:a16="http://schemas.microsoft.com/office/drawing/2014/main" id="{5DD200D0-FA45-1742-9B1A-512440864560}"/>
              </a:ext>
            </a:extLst>
          </p:cNvPr>
          <p:cNvCxnSpPr>
            <a:cxnSpLocks/>
          </p:cNvCxnSpPr>
          <p:nvPr/>
        </p:nvCxnSpPr>
        <p:spPr>
          <a:xfrm flipV="1">
            <a:off x="1788585" y="648293"/>
            <a:ext cx="7868468" cy="2746668"/>
          </a:xfrm>
          <a:prstGeom prst="curvedConnector3">
            <a:avLst>
              <a:gd name="adj1" fmla="val 62426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8C926E29-76D4-944B-9775-67F2B681635A}"/>
              </a:ext>
            </a:extLst>
          </p:cNvPr>
          <p:cNvSpPr/>
          <p:nvPr/>
        </p:nvSpPr>
        <p:spPr>
          <a:xfrm>
            <a:off x="2929378" y="3226875"/>
            <a:ext cx="180000" cy="180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93" name="Straight Arrow Connector 84">
            <a:extLst>
              <a:ext uri="{FF2B5EF4-FFF2-40B4-BE49-F238E27FC236}">
                <a16:creationId xmlns:a16="http://schemas.microsoft.com/office/drawing/2014/main" id="{78863F9B-0187-F144-9D0A-6BFCB112B594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1787479" y="2925998"/>
            <a:ext cx="5022247" cy="612368"/>
          </a:xfrm>
          <a:prstGeom prst="curvedConnector2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D75DCFCA-0BF1-1049-B1B5-16AA688D34DA}"/>
              </a:ext>
            </a:extLst>
          </p:cNvPr>
          <p:cNvSpPr/>
          <p:nvPr/>
        </p:nvSpPr>
        <p:spPr>
          <a:xfrm>
            <a:off x="3370809" y="3397295"/>
            <a:ext cx="180000" cy="180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96" name="Straight Arrow Connector 84">
            <a:extLst>
              <a:ext uri="{FF2B5EF4-FFF2-40B4-BE49-F238E27FC236}">
                <a16:creationId xmlns:a16="http://schemas.microsoft.com/office/drawing/2014/main" id="{852DD73E-3C48-D748-989B-ED08641601EA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1787478" y="3639140"/>
            <a:ext cx="2535146" cy="1812021"/>
          </a:xfrm>
          <a:prstGeom prst="curvedConnector2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A2221BB9-99DE-8449-89C4-85CDBB907AB4}"/>
              </a:ext>
            </a:extLst>
          </p:cNvPr>
          <p:cNvSpPr/>
          <p:nvPr/>
        </p:nvSpPr>
        <p:spPr>
          <a:xfrm>
            <a:off x="2940264" y="3836503"/>
            <a:ext cx="180000" cy="180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cxnSp>
        <p:nvCxnSpPr>
          <p:cNvPr id="100" name="Straight Arrow Connector 84">
            <a:extLst>
              <a:ext uri="{FF2B5EF4-FFF2-40B4-BE49-F238E27FC236}">
                <a16:creationId xmlns:a16="http://schemas.microsoft.com/office/drawing/2014/main" id="{C61D1381-ECC1-D542-9942-29180158DF5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19815" y="3940578"/>
            <a:ext cx="1658716" cy="1159669"/>
          </a:xfrm>
          <a:prstGeom prst="curvedConnector3">
            <a:avLst>
              <a:gd name="adj1" fmla="val 50000"/>
            </a:avLst>
          </a:prstGeom>
          <a:ln w="762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748A3028-E764-954A-A15F-2862AF9A2E97}"/>
              </a:ext>
            </a:extLst>
          </p:cNvPr>
          <p:cNvSpPr/>
          <p:nvPr/>
        </p:nvSpPr>
        <p:spPr>
          <a:xfrm>
            <a:off x="1891533" y="5439485"/>
            <a:ext cx="1297257" cy="487323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Intel</a:t>
            </a:r>
          </a:p>
          <a:p>
            <a:pPr algn="ctr"/>
            <a:r>
              <a:rPr lang="en-US" sz="1000" dirty="0"/>
              <a:t>Surveillance camera?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25EC381C-0515-D943-9E3F-5EFD26B4B60D}"/>
              </a:ext>
            </a:extLst>
          </p:cNvPr>
          <p:cNvSpPr/>
          <p:nvPr/>
        </p:nvSpPr>
        <p:spPr>
          <a:xfrm>
            <a:off x="1836621" y="4387634"/>
            <a:ext cx="180000" cy="180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cxnSp>
        <p:nvCxnSpPr>
          <p:cNvPr id="106" name="Straight Arrow Connector 84">
            <a:extLst>
              <a:ext uri="{FF2B5EF4-FFF2-40B4-BE49-F238E27FC236}">
                <a16:creationId xmlns:a16="http://schemas.microsoft.com/office/drawing/2014/main" id="{82794366-0471-B447-9923-E0971E5577EA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1836621" y="3575698"/>
            <a:ext cx="4128576" cy="1875463"/>
          </a:xfrm>
          <a:prstGeom prst="curvedConnector2">
            <a:avLst/>
          </a:prstGeom>
          <a:ln w="762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AEE9556C-821D-594B-B2E1-8A3A72E30C64}"/>
              </a:ext>
            </a:extLst>
          </p:cNvPr>
          <p:cNvSpPr/>
          <p:nvPr/>
        </p:nvSpPr>
        <p:spPr>
          <a:xfrm>
            <a:off x="5041775" y="4337448"/>
            <a:ext cx="180000" cy="180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850071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378</Words>
  <Application>Microsoft Macintosh PowerPoint</Application>
  <PresentationFormat>Widescreen</PresentationFormat>
  <Paragraphs>171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-apple-system</vt:lpstr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東村邦彦 / TOUMURA，KUNIHIKO</dc:creator>
  <cp:lastModifiedBy>東村邦彦 / TOUMURA，KUNIHIKO</cp:lastModifiedBy>
  <cp:revision>14</cp:revision>
  <dcterms:created xsi:type="dcterms:W3CDTF">2019-07-25T02:43:29Z</dcterms:created>
  <dcterms:modified xsi:type="dcterms:W3CDTF">2019-07-25T12:14:42Z</dcterms:modified>
</cp:coreProperties>
</file>